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4" r:id="rId4"/>
    <p:sldId id="265" r:id="rId5"/>
    <p:sldId id="266" r:id="rId6"/>
  </p:sldIdLst>
  <p:sldSz cx="12192000" cy="6858000"/>
  <p:notesSz cx="6858000" cy="9144000"/>
  <p:embeddedFontLst>
    <p:embeddedFont>
      <p:font typeface="나눔바른고딕" panose="020B0600000101010101" charset="-127"/>
      <p:regular r:id="rId8"/>
      <p:bold r:id="rId9"/>
    </p:embeddedFont>
    <p:embeddedFont>
      <p:font typeface="Pretendard" panose="02000503000000020004" pitchFamily="50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440" y="1876098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제안서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AI 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23.09.25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1C3A91-F6FE-48EC-A521-3CED64D7EFC0}"/>
              </a:ext>
            </a:extLst>
          </p:cNvPr>
          <p:cNvSpPr txBox="1"/>
          <p:nvPr/>
        </p:nvSpPr>
        <p:spPr>
          <a:xfrm>
            <a:off x="4282440" y="3301093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불꽃 </a:t>
            </a:r>
            <a:r>
              <a:rPr lang="en-US" altLang="ko-KR" dirty="0"/>
              <a:t>Segmentation </a:t>
            </a:r>
            <a:r>
              <a:rPr lang="ko-KR" altLang="en-US" dirty="0"/>
              <a:t>방법 조사</a:t>
            </a:r>
          </a:p>
        </p:txBody>
      </p:sp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022761-FFE9-4C3D-8FC3-B5D759F9BFDB}"/>
              </a:ext>
            </a:extLst>
          </p:cNvPr>
          <p:cNvGrpSpPr/>
          <p:nvPr/>
        </p:nvGrpSpPr>
        <p:grpSpPr>
          <a:xfrm>
            <a:off x="3446623" y="800276"/>
            <a:ext cx="5468778" cy="5524269"/>
            <a:chOff x="7872046" y="1600376"/>
            <a:chExt cx="4076858" cy="45565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93560B-63A2-4BF4-9102-63D8DC874F74}"/>
                </a:ext>
              </a:extLst>
            </p:cNvPr>
            <p:cNvGrpSpPr/>
            <p:nvPr/>
          </p:nvGrpSpPr>
          <p:grpSpPr>
            <a:xfrm>
              <a:off x="7872046" y="3239348"/>
              <a:ext cx="4076858" cy="2917590"/>
              <a:chOff x="6931844" y="3479915"/>
              <a:chExt cx="4076858" cy="291759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21E6B67-0A4D-4D8C-A20C-6B99DC04A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5000"/>
                        </a14:imgEffect>
                        <a14:imgEffect>
                          <a14:brightnessContrast contrast="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31844" y="3479915"/>
                <a:ext cx="3914358" cy="263074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AA14C1-89AE-4995-91DF-8DB1FBA5E5A0}"/>
                  </a:ext>
                </a:extLst>
              </p:cNvPr>
              <p:cNvSpPr txBox="1"/>
              <p:nvPr/>
            </p:nvSpPr>
            <p:spPr>
              <a:xfrm>
                <a:off x="7952642" y="6135895"/>
                <a:ext cx="18727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탄소 함량에 따른 파열 모양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53D223-9BD6-4B22-8D8E-D9E30CBE17EB}"/>
                  </a:ext>
                </a:extLst>
              </p:cNvPr>
              <p:cNvSpPr txBox="1"/>
              <p:nvPr/>
            </p:nvSpPr>
            <p:spPr>
              <a:xfrm>
                <a:off x="9135940" y="6152802"/>
                <a:ext cx="18727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일진사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재료일반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201515B-E681-4283-A725-C6F1532C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2046" y="1600376"/>
              <a:ext cx="3912871" cy="16477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파열 정도에 따른 탄소 함유량</a:t>
            </a:r>
          </a:p>
        </p:txBody>
      </p:sp>
    </p:spTree>
    <p:extLst>
      <p:ext uri="{BB962C8B-B14F-4D97-AF65-F5344CB8AC3E}">
        <p14:creationId xmlns:p14="http://schemas.microsoft.com/office/powerpoint/2010/main" val="392111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2B6C5D-D952-4466-9544-4572CE4D23D4}"/>
              </a:ext>
            </a:extLst>
          </p:cNvPr>
          <p:cNvSpPr txBox="1"/>
          <p:nvPr/>
        </p:nvSpPr>
        <p:spPr>
          <a:xfrm>
            <a:off x="1320800" y="6456890"/>
            <a:ext cx="1036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Maheen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Aneesh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"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Machine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Algorithm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Fire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Correlogram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 ICICICT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KIM SEUNGNAM, CHOI MYUNGJIN, KIM SUN-JEONG, KIM CHANG-HUN. Image-based fire area segmentation method by removing the smoke area from the fire scene videos. J Korea 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Comput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Graph Soc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E25C16-10FF-4BA0-8BD7-439681FEDCB9}"/>
              </a:ext>
            </a:extLst>
          </p:cNvPr>
          <p:cNvGrpSpPr/>
          <p:nvPr/>
        </p:nvGrpSpPr>
        <p:grpSpPr>
          <a:xfrm>
            <a:off x="471563" y="770489"/>
            <a:ext cx="4496091" cy="4988463"/>
            <a:chOff x="893088" y="770489"/>
            <a:chExt cx="4839835" cy="531702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8A6143-047A-49E2-B62C-9031D8280D9B}"/>
                </a:ext>
              </a:extLst>
            </p:cNvPr>
            <p:cNvGrpSpPr/>
            <p:nvPr/>
          </p:nvGrpSpPr>
          <p:grpSpPr>
            <a:xfrm>
              <a:off x="893088" y="770489"/>
              <a:ext cx="4839835" cy="5317022"/>
              <a:chOff x="1271157" y="770489"/>
              <a:chExt cx="4839835" cy="531702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6571ED6-4B2C-4BC1-8E54-6D2F0DBBB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1157" y="770489"/>
                <a:ext cx="4824843" cy="531702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D1591-C473-45F2-9A85-7CF2E12B5C13}"/>
                  </a:ext>
                </a:extLst>
              </p:cNvPr>
              <p:cNvSpPr txBox="1"/>
              <p:nvPr/>
            </p:nvSpPr>
            <p:spPr>
              <a:xfrm>
                <a:off x="1748007" y="2127738"/>
                <a:ext cx="53633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원본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24F4A2-572A-413F-998A-664FE9C9559B}"/>
                  </a:ext>
                </a:extLst>
              </p:cNvPr>
              <p:cNvSpPr txBox="1"/>
              <p:nvPr/>
            </p:nvSpPr>
            <p:spPr>
              <a:xfrm>
                <a:off x="3700532" y="2114589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Average</a:t>
                </a:r>
                <a:endParaRPr lang="ko-KR" altLang="en-US" sz="12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01E56C-7BD9-4AAB-82BB-B4426BC267AF}"/>
                  </a:ext>
                </a:extLst>
              </p:cNvPr>
              <p:cNvSpPr txBox="1"/>
              <p:nvPr/>
            </p:nvSpPr>
            <p:spPr>
              <a:xfrm>
                <a:off x="4841869" y="2114589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Luminance</a:t>
                </a:r>
                <a:endParaRPr lang="ko-KR" altLang="en-US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2F8CA9-2864-4DA0-AB1A-FF64ABFF9A9B}"/>
                  </a:ext>
                </a:extLst>
              </p:cNvPr>
              <p:cNvSpPr txBox="1"/>
              <p:nvPr/>
            </p:nvSpPr>
            <p:spPr>
              <a:xfrm>
                <a:off x="1378630" y="3851653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HSV</a:t>
                </a:r>
                <a:endParaRPr lang="ko-KR" altLang="en-US" sz="12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760AB3-B9EE-45ED-BDCA-50C398DC4678}"/>
                  </a:ext>
                </a:extLst>
              </p:cNvPr>
              <p:cNvSpPr txBox="1"/>
              <p:nvPr/>
            </p:nvSpPr>
            <p:spPr>
              <a:xfrm>
                <a:off x="2568227" y="3837165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H</a:t>
                </a:r>
                <a:endParaRPr lang="ko-KR" altLang="en-US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2F3734-BAAB-47A6-A6C5-00BC08A35F6B}"/>
                  </a:ext>
                </a:extLst>
              </p:cNvPr>
              <p:cNvSpPr txBox="1"/>
              <p:nvPr/>
            </p:nvSpPr>
            <p:spPr>
              <a:xfrm>
                <a:off x="3700532" y="3822677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S</a:t>
                </a:r>
                <a:endParaRPr lang="ko-KR" altLang="en-US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822BCD-9D14-4247-B5C5-0F4BFE756595}"/>
                  </a:ext>
                </a:extLst>
              </p:cNvPr>
              <p:cNvSpPr txBox="1"/>
              <p:nvPr/>
            </p:nvSpPr>
            <p:spPr>
              <a:xfrm>
                <a:off x="4890129" y="3830625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V</a:t>
                </a:r>
                <a:endParaRPr lang="ko-KR" alt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5FF914-E6D9-45C0-A76D-38D9C91E8992}"/>
                  </a:ext>
                </a:extLst>
              </p:cNvPr>
              <p:cNvSpPr txBox="1"/>
              <p:nvPr/>
            </p:nvSpPr>
            <p:spPr>
              <a:xfrm>
                <a:off x="2682055" y="2121833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Gray</a:t>
                </a:r>
                <a:endParaRPr lang="ko-KR" altLang="en-US" sz="1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CEDF18-0018-4A40-972B-B3618DE4749F}"/>
                  </a:ext>
                </a:extLst>
              </p:cNvPr>
              <p:cNvSpPr txBox="1"/>
              <p:nvPr/>
            </p:nvSpPr>
            <p:spPr>
              <a:xfrm>
                <a:off x="1378629" y="5736034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YCbCr</a:t>
                </a:r>
                <a:endParaRPr lang="ko-KR" altLang="en-US" sz="1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7144BE-3B2E-4A23-838D-9E3F24DF24DC}"/>
                  </a:ext>
                </a:extLst>
              </p:cNvPr>
              <p:cNvSpPr txBox="1"/>
              <p:nvPr/>
            </p:nvSpPr>
            <p:spPr>
              <a:xfrm>
                <a:off x="2568226" y="5740312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Y</a:t>
                </a:r>
                <a:endParaRPr lang="ko-KR" altLang="en-US" sz="12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C147DD-BA3B-47A3-B5F4-F28FDC9EE793}"/>
                  </a:ext>
                </a:extLst>
              </p:cNvPr>
              <p:cNvSpPr txBox="1"/>
              <p:nvPr/>
            </p:nvSpPr>
            <p:spPr>
              <a:xfrm>
                <a:off x="3669266" y="5736033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Cb</a:t>
                </a:r>
                <a:endParaRPr lang="ko-KR" altLang="en-US" sz="1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C99BDA-881B-4963-BD60-ABB1FE00FE32}"/>
                  </a:ext>
                </a:extLst>
              </p:cNvPr>
              <p:cNvSpPr txBox="1"/>
              <p:nvPr/>
            </p:nvSpPr>
            <p:spPr>
              <a:xfrm>
                <a:off x="4841868" y="5736033"/>
                <a:ext cx="122086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Cr</a:t>
                </a:r>
                <a:endParaRPr lang="ko-KR" altLang="en-US" sz="1200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8AA2E6-1184-44F3-B992-478BBD5437BE}"/>
                </a:ext>
              </a:extLst>
            </p:cNvPr>
            <p:cNvSpPr/>
            <p:nvPr/>
          </p:nvSpPr>
          <p:spPr>
            <a:xfrm>
              <a:off x="984286" y="4225244"/>
              <a:ext cx="1220863" cy="1787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D240D78-ABC2-4DD3-B4EF-B63A4C8C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23" y="770490"/>
            <a:ext cx="5733449" cy="45224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3EFCA2-28C3-4100-A1F6-525610F6D0DF}"/>
              </a:ext>
            </a:extLst>
          </p:cNvPr>
          <p:cNvSpPr txBox="1"/>
          <p:nvPr/>
        </p:nvSpPr>
        <p:spPr>
          <a:xfrm>
            <a:off x="1123360" y="5712762"/>
            <a:ext cx="2945217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YCbCr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색공간</a:t>
            </a:r>
            <a:r>
              <a:rPr lang="ko-KR" altLang="en-US" sz="1400" dirty="0"/>
              <a:t>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7E3647-74C0-4829-A5E5-44E603F22D22}"/>
              </a:ext>
            </a:extLst>
          </p:cNvPr>
          <p:cNvSpPr txBox="1"/>
          <p:nvPr/>
        </p:nvSpPr>
        <p:spPr>
          <a:xfrm>
            <a:off x="7238275" y="5689075"/>
            <a:ext cx="2945217" cy="377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CIELAB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색공간</a:t>
            </a:r>
            <a:r>
              <a:rPr lang="ko-KR" altLang="en-US" sz="1400" dirty="0"/>
              <a:t>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4C0B07-40B8-4BFB-A6E0-6120BF513386}"/>
              </a:ext>
            </a:extLst>
          </p:cNvPr>
          <p:cNvSpPr/>
          <p:nvPr/>
        </p:nvSpPr>
        <p:spPr>
          <a:xfrm>
            <a:off x="10357338" y="740617"/>
            <a:ext cx="1134153" cy="466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6DF45-4882-428B-8207-DC751BB32B08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색공간에 따른 </a:t>
            </a:r>
            <a:r>
              <a:rPr lang="en-US" altLang="ko-KR" b="1" dirty="0"/>
              <a:t>segmentation </a:t>
            </a:r>
            <a:r>
              <a:rPr lang="ko-KR" altLang="en-US" b="1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13417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2B6C5D-D952-4466-9544-4572CE4D23D4}"/>
              </a:ext>
            </a:extLst>
          </p:cNvPr>
          <p:cNvSpPr txBox="1"/>
          <p:nvPr/>
        </p:nvSpPr>
        <p:spPr>
          <a:xfrm>
            <a:off x="1320800" y="6520668"/>
            <a:ext cx="103632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https://plantcv.readthedocs.io/en/v3.4.0/morphology_tutorial/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994091-C233-4268-A902-0E387BED8EB6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Skeletonization </a:t>
            </a:r>
            <a:r>
              <a:rPr lang="ko-KR" altLang="en-US" b="1" dirty="0"/>
              <a:t>예시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91E90B-E9CA-48CE-B56B-55E55E73E41F}"/>
              </a:ext>
            </a:extLst>
          </p:cNvPr>
          <p:cNvGrpSpPr/>
          <p:nvPr/>
        </p:nvGrpSpPr>
        <p:grpSpPr>
          <a:xfrm>
            <a:off x="527306" y="699343"/>
            <a:ext cx="5975094" cy="5566962"/>
            <a:chOff x="527306" y="704485"/>
            <a:chExt cx="5975094" cy="5566962"/>
          </a:xfrm>
        </p:grpSpPr>
        <p:pic>
          <p:nvPicPr>
            <p:cNvPr id="1026" name="Picture 2" descr="Screenshot">
              <a:extLst>
                <a:ext uri="{FF2B5EF4-FFF2-40B4-BE49-F238E27FC236}">
                  <a16:creationId xmlns:a16="http://schemas.microsoft.com/office/drawing/2014/main" id="{2A9DEEC4-8039-43DF-AA1F-3192835F1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762" y="704485"/>
              <a:ext cx="2552700" cy="2354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creenshot">
              <a:extLst>
                <a:ext uri="{FF2B5EF4-FFF2-40B4-BE49-F238E27FC236}">
                  <a16:creationId xmlns:a16="http://schemas.microsoft.com/office/drawing/2014/main" id="{34DAD48C-695F-4DE8-A5F4-90B064586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06" y="3551897"/>
              <a:ext cx="2552685" cy="235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creenshot">
              <a:extLst>
                <a:ext uri="{FF2B5EF4-FFF2-40B4-BE49-F238E27FC236}">
                  <a16:creationId xmlns:a16="http://schemas.microsoft.com/office/drawing/2014/main" id="{F927D4DA-2C4C-4E06-911A-6C490EC66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762" y="3551899"/>
              <a:ext cx="2552700" cy="235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3D03A5C-84F3-4B22-81B1-4136034C1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2291" y="3186532"/>
              <a:ext cx="495471" cy="3653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32108AA2-DF40-48FA-8DA5-4F0CCF7D2673}"/>
                </a:ext>
              </a:extLst>
            </p:cNvPr>
            <p:cNvCxnSpPr/>
            <p:nvPr/>
          </p:nvCxnSpPr>
          <p:spPr>
            <a:xfrm flipV="1">
              <a:off x="3282290" y="4726417"/>
              <a:ext cx="495471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C2AC55-9877-4500-9845-33F859053F85}"/>
                </a:ext>
              </a:extLst>
            </p:cNvPr>
            <p:cNvSpPr txBox="1"/>
            <p:nvPr/>
          </p:nvSpPr>
          <p:spPr>
            <a:xfrm>
              <a:off x="527307" y="3023417"/>
              <a:ext cx="2945217" cy="37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원본 이미지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C3EE2F-CDBA-4EB8-BCF2-3152045A0626}"/>
                </a:ext>
              </a:extLst>
            </p:cNvPr>
            <p:cNvSpPr txBox="1"/>
            <p:nvPr/>
          </p:nvSpPr>
          <p:spPr>
            <a:xfrm>
              <a:off x="3530885" y="3022726"/>
              <a:ext cx="2945217" cy="37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/>
                <a:t>Segmentation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C83116-201E-43B8-ADD1-1F79A27C81DD}"/>
                </a:ext>
              </a:extLst>
            </p:cNvPr>
            <p:cNvSpPr txBox="1"/>
            <p:nvPr/>
          </p:nvSpPr>
          <p:spPr>
            <a:xfrm>
              <a:off x="527306" y="5893202"/>
              <a:ext cx="2945217" cy="37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/>
                <a:t>Skeletonization</a:t>
              </a:r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A54583-30B1-4369-8F6D-42A5A37C1E85}"/>
                </a:ext>
              </a:extLst>
            </p:cNvPr>
            <p:cNvSpPr txBox="1"/>
            <p:nvPr/>
          </p:nvSpPr>
          <p:spPr>
            <a:xfrm>
              <a:off x="3557183" y="5887144"/>
              <a:ext cx="2945217" cy="37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0" i="0" dirty="0">
                  <a:effectLst/>
                </a:rPr>
                <a:t>Sorted Segments</a:t>
              </a:r>
              <a:endParaRPr lang="ko-KR" altLang="en-US" sz="1400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55D86A9-3068-4B60-80BF-27CBFAAE1E91}"/>
                </a:ext>
              </a:extLst>
            </p:cNvPr>
            <p:cNvCxnSpPr/>
            <p:nvPr/>
          </p:nvCxnSpPr>
          <p:spPr>
            <a:xfrm flipV="1">
              <a:off x="3282290" y="1987061"/>
              <a:ext cx="495471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6BCF035-2D2A-4504-97EF-547BBF0E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0" y="965039"/>
              <a:ext cx="2467319" cy="2057687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929A2B0-4C45-4BD8-BA5A-A391453C3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681" y="959897"/>
            <a:ext cx="5258566" cy="35165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8B7C2A9-D191-4C86-AD00-78BB93082BE4}"/>
              </a:ext>
            </a:extLst>
          </p:cNvPr>
          <p:cNvSpPr txBox="1"/>
          <p:nvPr/>
        </p:nvSpPr>
        <p:spPr>
          <a:xfrm>
            <a:off x="7709092" y="4590759"/>
            <a:ext cx="3233744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겹치는 불꽃은 정규화 혹은 삭제</a:t>
            </a:r>
          </a:p>
        </p:txBody>
      </p:sp>
    </p:spTree>
    <p:extLst>
      <p:ext uri="{BB962C8B-B14F-4D97-AF65-F5344CB8AC3E}">
        <p14:creationId xmlns:p14="http://schemas.microsoft.com/office/powerpoint/2010/main" val="51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2B6C5D-D952-4466-9544-4572CE4D23D4}"/>
              </a:ext>
            </a:extLst>
          </p:cNvPr>
          <p:cNvSpPr txBox="1"/>
          <p:nvPr/>
        </p:nvSpPr>
        <p:spPr>
          <a:xfrm>
            <a:off x="1320800" y="6520668"/>
            <a:ext cx="103632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https://plantcv.readthedocs.io/en/v3.4.0/morphology_tutorial/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994091-C233-4268-A902-0E387BED8EB6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피드백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9194C-ABFD-45FA-82EC-C1B5E1F84AC3}"/>
              </a:ext>
            </a:extLst>
          </p:cNvPr>
          <p:cNvSpPr txBox="1"/>
          <p:nvPr/>
        </p:nvSpPr>
        <p:spPr>
          <a:xfrm>
            <a:off x="492760" y="1100765"/>
            <a:ext cx="7341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이제는 진짜 </a:t>
            </a:r>
            <a:r>
              <a:rPr lang="en-US" altLang="ko-KR" b="1" dirty="0"/>
              <a:t>Feature </a:t>
            </a:r>
            <a:r>
              <a:rPr lang="ko-KR" altLang="en-US" b="1" dirty="0"/>
              <a:t>뽑아야 할 때</a:t>
            </a:r>
            <a:endParaRPr lang="en-US" altLang="ko-KR" b="1" dirty="0"/>
          </a:p>
          <a:p>
            <a:r>
              <a:rPr lang="ko-KR" altLang="en-US" b="1" dirty="0"/>
              <a:t>너무 쉽게 생각하지 말고 논문들 더 찾아보면서 </a:t>
            </a:r>
            <a:r>
              <a:rPr lang="en-US" altLang="ko-KR" b="1" dirty="0"/>
              <a:t>deep </a:t>
            </a:r>
            <a:r>
              <a:rPr lang="ko-KR" altLang="en-US" b="1" dirty="0"/>
              <a:t>하게 해라</a:t>
            </a:r>
            <a:endParaRPr lang="en-US" altLang="ko-KR" b="1" dirty="0"/>
          </a:p>
          <a:p>
            <a:r>
              <a:rPr lang="ko-KR" altLang="en-US" b="1" dirty="0"/>
              <a:t>계획을 먼저 보여주면서 보고 할 것</a:t>
            </a:r>
            <a:endParaRPr lang="en-US" altLang="ko-KR" b="1" dirty="0"/>
          </a:p>
          <a:p>
            <a:r>
              <a:rPr lang="ko-KR" altLang="en-US" b="1" dirty="0"/>
              <a:t>선행 연구의 방법들 먼저 사용 해 </a:t>
            </a:r>
            <a:r>
              <a:rPr lang="ko-KR" altLang="en-US" b="1" dirty="0" err="1"/>
              <a:t>볼것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6971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195</Words>
  <Application>Microsoft Office PowerPoint</Application>
  <PresentationFormat>와이드스크린</PresentationFormat>
  <Paragraphs>43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Pretendard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303</cp:revision>
  <dcterms:created xsi:type="dcterms:W3CDTF">2023-06-28T14:15:35Z</dcterms:created>
  <dcterms:modified xsi:type="dcterms:W3CDTF">2023-09-25T07:48:16Z</dcterms:modified>
</cp:coreProperties>
</file>